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1638658422732"/>
          <c:y val="1.2044999309296865E-2"/>
          <c:w val="0.8434563758389263"/>
          <c:h val="0.7660289749965464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NA 0.4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Sheet1!$A$2:$A$74</c:f>
              <c:numCache>
                <c:formatCode>General</c:formatCode>
                <c:ptCount val="73"/>
                <c:pt idx="0">
                  <c:v>4000</c:v>
                </c:pt>
                <c:pt idx="1">
                  <c:v>3950</c:v>
                </c:pt>
                <c:pt idx="2">
                  <c:v>3900</c:v>
                </c:pt>
                <c:pt idx="3">
                  <c:v>3850</c:v>
                </c:pt>
                <c:pt idx="4">
                  <c:v>3800</c:v>
                </c:pt>
                <c:pt idx="5">
                  <c:v>3750</c:v>
                </c:pt>
                <c:pt idx="6">
                  <c:v>3700</c:v>
                </c:pt>
                <c:pt idx="7">
                  <c:v>3650</c:v>
                </c:pt>
                <c:pt idx="8">
                  <c:v>3600</c:v>
                </c:pt>
                <c:pt idx="9">
                  <c:v>3550</c:v>
                </c:pt>
                <c:pt idx="10">
                  <c:v>3500</c:v>
                </c:pt>
                <c:pt idx="11">
                  <c:v>3450</c:v>
                </c:pt>
                <c:pt idx="12">
                  <c:v>3400</c:v>
                </c:pt>
                <c:pt idx="13">
                  <c:v>3350</c:v>
                </c:pt>
                <c:pt idx="14">
                  <c:v>3300</c:v>
                </c:pt>
                <c:pt idx="15">
                  <c:v>3250</c:v>
                </c:pt>
                <c:pt idx="16">
                  <c:v>3200</c:v>
                </c:pt>
                <c:pt idx="17">
                  <c:v>3150</c:v>
                </c:pt>
                <c:pt idx="18">
                  <c:v>3100</c:v>
                </c:pt>
                <c:pt idx="19">
                  <c:v>3050</c:v>
                </c:pt>
                <c:pt idx="20">
                  <c:v>3000</c:v>
                </c:pt>
                <c:pt idx="21">
                  <c:v>2950</c:v>
                </c:pt>
                <c:pt idx="22">
                  <c:v>2900</c:v>
                </c:pt>
                <c:pt idx="23">
                  <c:v>2850</c:v>
                </c:pt>
                <c:pt idx="24">
                  <c:v>2800</c:v>
                </c:pt>
                <c:pt idx="25">
                  <c:v>2750</c:v>
                </c:pt>
                <c:pt idx="26">
                  <c:v>2700</c:v>
                </c:pt>
                <c:pt idx="27">
                  <c:v>2650</c:v>
                </c:pt>
                <c:pt idx="28">
                  <c:v>2600</c:v>
                </c:pt>
                <c:pt idx="29">
                  <c:v>2550</c:v>
                </c:pt>
                <c:pt idx="30">
                  <c:v>2500</c:v>
                </c:pt>
                <c:pt idx="31">
                  <c:v>2450</c:v>
                </c:pt>
                <c:pt idx="32">
                  <c:v>2400</c:v>
                </c:pt>
                <c:pt idx="33">
                  <c:v>2350</c:v>
                </c:pt>
                <c:pt idx="34">
                  <c:v>2300</c:v>
                </c:pt>
                <c:pt idx="35">
                  <c:v>2250</c:v>
                </c:pt>
                <c:pt idx="36">
                  <c:v>2200</c:v>
                </c:pt>
                <c:pt idx="37">
                  <c:v>2150</c:v>
                </c:pt>
                <c:pt idx="38">
                  <c:v>2100</c:v>
                </c:pt>
                <c:pt idx="39">
                  <c:v>2050</c:v>
                </c:pt>
                <c:pt idx="40">
                  <c:v>2000</c:v>
                </c:pt>
                <c:pt idx="41">
                  <c:v>1950</c:v>
                </c:pt>
                <c:pt idx="42">
                  <c:v>1900</c:v>
                </c:pt>
                <c:pt idx="43">
                  <c:v>1850</c:v>
                </c:pt>
                <c:pt idx="44">
                  <c:v>1800</c:v>
                </c:pt>
                <c:pt idx="45">
                  <c:v>1750</c:v>
                </c:pt>
                <c:pt idx="46">
                  <c:v>1700</c:v>
                </c:pt>
                <c:pt idx="47">
                  <c:v>1650</c:v>
                </c:pt>
                <c:pt idx="48">
                  <c:v>1600</c:v>
                </c:pt>
                <c:pt idx="49">
                  <c:v>1550</c:v>
                </c:pt>
                <c:pt idx="50">
                  <c:v>1500</c:v>
                </c:pt>
                <c:pt idx="51">
                  <c:v>1450</c:v>
                </c:pt>
                <c:pt idx="52">
                  <c:v>1400</c:v>
                </c:pt>
                <c:pt idx="53">
                  <c:v>1350</c:v>
                </c:pt>
                <c:pt idx="54">
                  <c:v>1300</c:v>
                </c:pt>
                <c:pt idx="55">
                  <c:v>1250</c:v>
                </c:pt>
                <c:pt idx="56">
                  <c:v>1200</c:v>
                </c:pt>
                <c:pt idx="57">
                  <c:v>1150</c:v>
                </c:pt>
                <c:pt idx="58">
                  <c:v>1100</c:v>
                </c:pt>
                <c:pt idx="59">
                  <c:v>1050</c:v>
                </c:pt>
                <c:pt idx="60">
                  <c:v>1000</c:v>
                </c:pt>
                <c:pt idx="61">
                  <c:v>950</c:v>
                </c:pt>
                <c:pt idx="62">
                  <c:v>900</c:v>
                </c:pt>
                <c:pt idx="63">
                  <c:v>850</c:v>
                </c:pt>
                <c:pt idx="64">
                  <c:v>800</c:v>
                </c:pt>
                <c:pt idx="65">
                  <c:v>750</c:v>
                </c:pt>
                <c:pt idx="66">
                  <c:v>700</c:v>
                </c:pt>
                <c:pt idx="67">
                  <c:v>650</c:v>
                </c:pt>
                <c:pt idx="68">
                  <c:v>600</c:v>
                </c:pt>
                <c:pt idx="69">
                  <c:v>550</c:v>
                </c:pt>
                <c:pt idx="70">
                  <c:v>500</c:v>
                </c:pt>
                <c:pt idx="71">
                  <c:v>450</c:v>
                </c:pt>
                <c:pt idx="72">
                  <c:v>400</c:v>
                </c:pt>
              </c:numCache>
            </c:numRef>
          </c:xVal>
          <c:yVal>
            <c:numRef>
              <c:f>Sheet1!$C$2:$C$74</c:f>
              <c:numCache>
                <c:formatCode>General</c:formatCode>
                <c:ptCount val="73"/>
                <c:pt idx="0">
                  <c:v>3.8124999999999996</c:v>
                </c:pt>
                <c:pt idx="1">
                  <c:v>3.8607594936708858</c:v>
                </c:pt>
                <c:pt idx="2">
                  <c:v>3.9102564102564101</c:v>
                </c:pt>
                <c:pt idx="3">
                  <c:v>3.9610389610389607</c:v>
                </c:pt>
                <c:pt idx="4">
                  <c:v>4.0131578947368416</c:v>
                </c:pt>
                <c:pt idx="5">
                  <c:v>4.0666666666666664</c:v>
                </c:pt>
                <c:pt idx="6">
                  <c:v>4.121621621621621</c:v>
                </c:pt>
                <c:pt idx="7">
                  <c:v>4.1780821917808213</c:v>
                </c:pt>
                <c:pt idx="8">
                  <c:v>4.2361111111111107</c:v>
                </c:pt>
                <c:pt idx="9">
                  <c:v>4.295774647887324</c:v>
                </c:pt>
                <c:pt idx="10">
                  <c:v>4.3571428571428568</c:v>
                </c:pt>
                <c:pt idx="11">
                  <c:v>4.420289855072463</c:v>
                </c:pt>
                <c:pt idx="12">
                  <c:v>4.485294117647058</c:v>
                </c:pt>
                <c:pt idx="13">
                  <c:v>4.5522388059701493</c:v>
                </c:pt>
                <c:pt idx="14">
                  <c:v>4.6212121212121211</c:v>
                </c:pt>
                <c:pt idx="15">
                  <c:v>4.6923076923076916</c:v>
                </c:pt>
                <c:pt idx="16">
                  <c:v>4.765625</c:v>
                </c:pt>
                <c:pt idx="17">
                  <c:v>4.8412698412698401</c:v>
                </c:pt>
                <c:pt idx="18">
                  <c:v>4.919354838709677</c:v>
                </c:pt>
                <c:pt idx="19">
                  <c:v>5</c:v>
                </c:pt>
                <c:pt idx="20">
                  <c:v>5.083333333333333</c:v>
                </c:pt>
                <c:pt idx="21">
                  <c:v>5.1694915254237293</c:v>
                </c:pt>
                <c:pt idx="22">
                  <c:v>5.2586206896551717</c:v>
                </c:pt>
                <c:pt idx="23">
                  <c:v>5.3508771929824555</c:v>
                </c:pt>
                <c:pt idx="24">
                  <c:v>5.4464285714285721</c:v>
                </c:pt>
                <c:pt idx="25">
                  <c:v>5.545454545454545</c:v>
                </c:pt>
                <c:pt idx="26">
                  <c:v>5.648148148148147</c:v>
                </c:pt>
                <c:pt idx="27">
                  <c:v>5.7547169811320735</c:v>
                </c:pt>
                <c:pt idx="28">
                  <c:v>5.865384615384615</c:v>
                </c:pt>
                <c:pt idx="29">
                  <c:v>5.9803921568627443</c:v>
                </c:pt>
                <c:pt idx="30">
                  <c:v>6.1</c:v>
                </c:pt>
                <c:pt idx="31">
                  <c:v>6.2244897959183669</c:v>
                </c:pt>
                <c:pt idx="32">
                  <c:v>6.354166666666667</c:v>
                </c:pt>
                <c:pt idx="33">
                  <c:v>6.4893617021276588</c:v>
                </c:pt>
                <c:pt idx="34">
                  <c:v>6.6304347826086945</c:v>
                </c:pt>
                <c:pt idx="35">
                  <c:v>6.7777777777777777</c:v>
                </c:pt>
                <c:pt idx="36">
                  <c:v>6.9318181818181817</c:v>
                </c:pt>
                <c:pt idx="37">
                  <c:v>7.0930232558139537</c:v>
                </c:pt>
                <c:pt idx="38">
                  <c:v>7.261904761904761</c:v>
                </c:pt>
                <c:pt idx="39">
                  <c:v>7.4390243902439019</c:v>
                </c:pt>
                <c:pt idx="40">
                  <c:v>7.6249999999999991</c:v>
                </c:pt>
                <c:pt idx="41">
                  <c:v>7.8205128205128203</c:v>
                </c:pt>
                <c:pt idx="42">
                  <c:v>8.0263157894736832</c:v>
                </c:pt>
                <c:pt idx="43">
                  <c:v>8.2432432432432421</c:v>
                </c:pt>
                <c:pt idx="44">
                  <c:v>8.4722222222222214</c:v>
                </c:pt>
                <c:pt idx="45">
                  <c:v>8.7142857142857135</c:v>
                </c:pt>
                <c:pt idx="46">
                  <c:v>8.970588235294116</c:v>
                </c:pt>
                <c:pt idx="47">
                  <c:v>9.2424242424242422</c:v>
                </c:pt>
                <c:pt idx="48">
                  <c:v>9.53125</c:v>
                </c:pt>
                <c:pt idx="49">
                  <c:v>9.8387096774193541</c:v>
                </c:pt>
                <c:pt idx="50">
                  <c:v>10.166666666666666</c:v>
                </c:pt>
                <c:pt idx="51">
                  <c:v>10.517241379310343</c:v>
                </c:pt>
                <c:pt idx="52">
                  <c:v>10.892857142857144</c:v>
                </c:pt>
                <c:pt idx="53">
                  <c:v>11.296296296296294</c:v>
                </c:pt>
                <c:pt idx="54">
                  <c:v>11.73076923076923</c:v>
                </c:pt>
                <c:pt idx="55">
                  <c:v>12.2</c:v>
                </c:pt>
                <c:pt idx="56">
                  <c:v>12.708333333333334</c:v>
                </c:pt>
                <c:pt idx="57">
                  <c:v>13.260869565217389</c:v>
                </c:pt>
                <c:pt idx="58">
                  <c:v>13.863636363636363</c:v>
                </c:pt>
                <c:pt idx="59">
                  <c:v>14.523809523809522</c:v>
                </c:pt>
                <c:pt idx="60">
                  <c:v>15.249999999999998</c:v>
                </c:pt>
                <c:pt idx="61">
                  <c:v>16.052631578947366</c:v>
                </c:pt>
                <c:pt idx="62">
                  <c:v>16.944444444444443</c:v>
                </c:pt>
                <c:pt idx="63">
                  <c:v>17.941176470588232</c:v>
                </c:pt>
                <c:pt idx="64">
                  <c:v>19.0625</c:v>
                </c:pt>
                <c:pt idx="65">
                  <c:v>20.333333333333332</c:v>
                </c:pt>
                <c:pt idx="66">
                  <c:v>21.785714285714288</c:v>
                </c:pt>
                <c:pt idx="67">
                  <c:v>23.46153846153846</c:v>
                </c:pt>
                <c:pt idx="68">
                  <c:v>25.416666666666668</c:v>
                </c:pt>
                <c:pt idx="69">
                  <c:v>27.727272727272727</c:v>
                </c:pt>
                <c:pt idx="70">
                  <c:v>30.499999999999996</c:v>
                </c:pt>
                <c:pt idx="71">
                  <c:v>33.888888888888886</c:v>
                </c:pt>
                <c:pt idx="72">
                  <c:v>38.125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C16-4B32-8E74-47CAEA74272B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NA 0.5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Sheet1!$A$2:$A$74</c:f>
              <c:numCache>
                <c:formatCode>General</c:formatCode>
                <c:ptCount val="73"/>
                <c:pt idx="0">
                  <c:v>4000</c:v>
                </c:pt>
                <c:pt idx="1">
                  <c:v>3950</c:v>
                </c:pt>
                <c:pt idx="2">
                  <c:v>3900</c:v>
                </c:pt>
                <c:pt idx="3">
                  <c:v>3850</c:v>
                </c:pt>
                <c:pt idx="4">
                  <c:v>3800</c:v>
                </c:pt>
                <c:pt idx="5">
                  <c:v>3750</c:v>
                </c:pt>
                <c:pt idx="6">
                  <c:v>3700</c:v>
                </c:pt>
                <c:pt idx="7">
                  <c:v>3650</c:v>
                </c:pt>
                <c:pt idx="8">
                  <c:v>3600</c:v>
                </c:pt>
                <c:pt idx="9">
                  <c:v>3550</c:v>
                </c:pt>
                <c:pt idx="10">
                  <c:v>3500</c:v>
                </c:pt>
                <c:pt idx="11">
                  <c:v>3450</c:v>
                </c:pt>
                <c:pt idx="12">
                  <c:v>3400</c:v>
                </c:pt>
                <c:pt idx="13">
                  <c:v>3350</c:v>
                </c:pt>
                <c:pt idx="14">
                  <c:v>3300</c:v>
                </c:pt>
                <c:pt idx="15">
                  <c:v>3250</c:v>
                </c:pt>
                <c:pt idx="16">
                  <c:v>3200</c:v>
                </c:pt>
                <c:pt idx="17">
                  <c:v>3150</c:v>
                </c:pt>
                <c:pt idx="18">
                  <c:v>3100</c:v>
                </c:pt>
                <c:pt idx="19">
                  <c:v>3050</c:v>
                </c:pt>
                <c:pt idx="20">
                  <c:v>3000</c:v>
                </c:pt>
                <c:pt idx="21">
                  <c:v>2950</c:v>
                </c:pt>
                <c:pt idx="22">
                  <c:v>2900</c:v>
                </c:pt>
                <c:pt idx="23">
                  <c:v>2850</c:v>
                </c:pt>
                <c:pt idx="24">
                  <c:v>2800</c:v>
                </c:pt>
                <c:pt idx="25">
                  <c:v>2750</c:v>
                </c:pt>
                <c:pt idx="26">
                  <c:v>2700</c:v>
                </c:pt>
                <c:pt idx="27">
                  <c:v>2650</c:v>
                </c:pt>
                <c:pt idx="28">
                  <c:v>2600</c:v>
                </c:pt>
                <c:pt idx="29">
                  <c:v>2550</c:v>
                </c:pt>
                <c:pt idx="30">
                  <c:v>2500</c:v>
                </c:pt>
                <c:pt idx="31">
                  <c:v>2450</c:v>
                </c:pt>
                <c:pt idx="32">
                  <c:v>2400</c:v>
                </c:pt>
                <c:pt idx="33">
                  <c:v>2350</c:v>
                </c:pt>
                <c:pt idx="34">
                  <c:v>2300</c:v>
                </c:pt>
                <c:pt idx="35">
                  <c:v>2250</c:v>
                </c:pt>
                <c:pt idx="36">
                  <c:v>2200</c:v>
                </c:pt>
                <c:pt idx="37">
                  <c:v>2150</c:v>
                </c:pt>
                <c:pt idx="38">
                  <c:v>2100</c:v>
                </c:pt>
                <c:pt idx="39">
                  <c:v>2050</c:v>
                </c:pt>
                <c:pt idx="40">
                  <c:v>2000</c:v>
                </c:pt>
                <c:pt idx="41">
                  <c:v>1950</c:v>
                </c:pt>
                <c:pt idx="42">
                  <c:v>1900</c:v>
                </c:pt>
                <c:pt idx="43">
                  <c:v>1850</c:v>
                </c:pt>
                <c:pt idx="44">
                  <c:v>1800</c:v>
                </c:pt>
                <c:pt idx="45">
                  <c:v>1750</c:v>
                </c:pt>
                <c:pt idx="46">
                  <c:v>1700</c:v>
                </c:pt>
                <c:pt idx="47">
                  <c:v>1650</c:v>
                </c:pt>
                <c:pt idx="48">
                  <c:v>1600</c:v>
                </c:pt>
                <c:pt idx="49">
                  <c:v>1550</c:v>
                </c:pt>
                <c:pt idx="50">
                  <c:v>1500</c:v>
                </c:pt>
                <c:pt idx="51">
                  <c:v>1450</c:v>
                </c:pt>
                <c:pt idx="52">
                  <c:v>1400</c:v>
                </c:pt>
                <c:pt idx="53">
                  <c:v>1350</c:v>
                </c:pt>
                <c:pt idx="54">
                  <c:v>1300</c:v>
                </c:pt>
                <c:pt idx="55">
                  <c:v>1250</c:v>
                </c:pt>
                <c:pt idx="56">
                  <c:v>1200</c:v>
                </c:pt>
                <c:pt idx="57">
                  <c:v>1150</c:v>
                </c:pt>
                <c:pt idx="58">
                  <c:v>1100</c:v>
                </c:pt>
                <c:pt idx="59">
                  <c:v>1050</c:v>
                </c:pt>
                <c:pt idx="60">
                  <c:v>1000</c:v>
                </c:pt>
                <c:pt idx="61">
                  <c:v>950</c:v>
                </c:pt>
                <c:pt idx="62">
                  <c:v>900</c:v>
                </c:pt>
                <c:pt idx="63">
                  <c:v>850</c:v>
                </c:pt>
                <c:pt idx="64">
                  <c:v>800</c:v>
                </c:pt>
                <c:pt idx="65">
                  <c:v>750</c:v>
                </c:pt>
                <c:pt idx="66">
                  <c:v>700</c:v>
                </c:pt>
                <c:pt idx="67">
                  <c:v>650</c:v>
                </c:pt>
                <c:pt idx="68">
                  <c:v>600</c:v>
                </c:pt>
                <c:pt idx="69">
                  <c:v>550</c:v>
                </c:pt>
                <c:pt idx="70">
                  <c:v>500</c:v>
                </c:pt>
                <c:pt idx="71">
                  <c:v>450</c:v>
                </c:pt>
                <c:pt idx="72">
                  <c:v>400</c:v>
                </c:pt>
              </c:numCache>
            </c:numRef>
          </c:xVal>
          <c:yVal>
            <c:numRef>
              <c:f>Sheet1!$D$2:$D$74</c:f>
              <c:numCache>
                <c:formatCode>General</c:formatCode>
                <c:ptCount val="73"/>
                <c:pt idx="0">
                  <c:v>3.05</c:v>
                </c:pt>
                <c:pt idx="1">
                  <c:v>3.0886075949367089</c:v>
                </c:pt>
                <c:pt idx="2">
                  <c:v>3.1282051282051282</c:v>
                </c:pt>
                <c:pt idx="3">
                  <c:v>3.1688311688311686</c:v>
                </c:pt>
                <c:pt idx="4">
                  <c:v>3.2105263157894735</c:v>
                </c:pt>
                <c:pt idx="5">
                  <c:v>3.2533333333333334</c:v>
                </c:pt>
                <c:pt idx="6">
                  <c:v>3.2972972972972969</c:v>
                </c:pt>
                <c:pt idx="7">
                  <c:v>3.3424657534246571</c:v>
                </c:pt>
                <c:pt idx="8">
                  <c:v>3.3888888888888888</c:v>
                </c:pt>
                <c:pt idx="9">
                  <c:v>3.4366197183098595</c:v>
                </c:pt>
                <c:pt idx="10">
                  <c:v>3.4857142857142858</c:v>
                </c:pt>
                <c:pt idx="11">
                  <c:v>3.5362318840579707</c:v>
                </c:pt>
                <c:pt idx="12">
                  <c:v>3.5882352941176467</c:v>
                </c:pt>
                <c:pt idx="13">
                  <c:v>3.6417910447761197</c:v>
                </c:pt>
                <c:pt idx="14">
                  <c:v>3.6969696969696968</c:v>
                </c:pt>
                <c:pt idx="15">
                  <c:v>3.7538461538461538</c:v>
                </c:pt>
                <c:pt idx="16">
                  <c:v>3.8125</c:v>
                </c:pt>
                <c:pt idx="17">
                  <c:v>3.8730158730158726</c:v>
                </c:pt>
                <c:pt idx="18">
                  <c:v>3.9354838709677415</c:v>
                </c:pt>
                <c:pt idx="19">
                  <c:v>4</c:v>
                </c:pt>
                <c:pt idx="20">
                  <c:v>4.0666666666666664</c:v>
                </c:pt>
                <c:pt idx="21">
                  <c:v>4.1355932203389836</c:v>
                </c:pt>
                <c:pt idx="22">
                  <c:v>4.2068965517241379</c:v>
                </c:pt>
                <c:pt idx="23">
                  <c:v>4.2807017543859649</c:v>
                </c:pt>
                <c:pt idx="24">
                  <c:v>4.3571428571428577</c:v>
                </c:pt>
                <c:pt idx="25">
                  <c:v>4.4363636363636365</c:v>
                </c:pt>
                <c:pt idx="26">
                  <c:v>4.5185185185185182</c:v>
                </c:pt>
                <c:pt idx="27">
                  <c:v>4.6037735849056594</c:v>
                </c:pt>
                <c:pt idx="28">
                  <c:v>4.6923076923076925</c:v>
                </c:pt>
                <c:pt idx="29">
                  <c:v>4.784313725490196</c:v>
                </c:pt>
                <c:pt idx="30">
                  <c:v>4.88</c:v>
                </c:pt>
                <c:pt idx="31">
                  <c:v>4.9795918367346941</c:v>
                </c:pt>
                <c:pt idx="32">
                  <c:v>5.0833333333333339</c:v>
                </c:pt>
                <c:pt idx="33">
                  <c:v>5.1914893617021276</c:v>
                </c:pt>
                <c:pt idx="34">
                  <c:v>5.3043478260869561</c:v>
                </c:pt>
                <c:pt idx="35">
                  <c:v>5.4222222222222225</c:v>
                </c:pt>
                <c:pt idx="36">
                  <c:v>5.5454545454545459</c:v>
                </c:pt>
                <c:pt idx="37">
                  <c:v>5.6744186046511631</c:v>
                </c:pt>
                <c:pt idx="38">
                  <c:v>5.8095238095238093</c:v>
                </c:pt>
                <c:pt idx="39">
                  <c:v>5.9512195121951219</c:v>
                </c:pt>
                <c:pt idx="40">
                  <c:v>6.1</c:v>
                </c:pt>
                <c:pt idx="41">
                  <c:v>6.2564102564102564</c:v>
                </c:pt>
                <c:pt idx="42">
                  <c:v>6.4210526315789469</c:v>
                </c:pt>
                <c:pt idx="43">
                  <c:v>6.5945945945945939</c:v>
                </c:pt>
                <c:pt idx="44">
                  <c:v>6.7777777777777777</c:v>
                </c:pt>
                <c:pt idx="45">
                  <c:v>6.9714285714285715</c:v>
                </c:pt>
                <c:pt idx="46">
                  <c:v>7.1764705882352935</c:v>
                </c:pt>
                <c:pt idx="47">
                  <c:v>7.3939393939393936</c:v>
                </c:pt>
                <c:pt idx="48">
                  <c:v>7.625</c:v>
                </c:pt>
                <c:pt idx="49">
                  <c:v>7.8709677419354831</c:v>
                </c:pt>
                <c:pt idx="50">
                  <c:v>8.1333333333333329</c:v>
                </c:pt>
                <c:pt idx="51">
                  <c:v>8.4137931034482758</c:v>
                </c:pt>
                <c:pt idx="52">
                  <c:v>8.7142857142857153</c:v>
                </c:pt>
                <c:pt idx="53">
                  <c:v>9.0370370370370363</c:v>
                </c:pt>
                <c:pt idx="54">
                  <c:v>9.384615384615385</c:v>
                </c:pt>
                <c:pt idx="55">
                  <c:v>9.76</c:v>
                </c:pt>
                <c:pt idx="56">
                  <c:v>10.166666666666668</c:v>
                </c:pt>
                <c:pt idx="57">
                  <c:v>10.608695652173912</c:v>
                </c:pt>
                <c:pt idx="58">
                  <c:v>11.090909090909092</c:v>
                </c:pt>
                <c:pt idx="59">
                  <c:v>11.619047619047619</c:v>
                </c:pt>
                <c:pt idx="60">
                  <c:v>12.2</c:v>
                </c:pt>
                <c:pt idx="61">
                  <c:v>12.842105263157894</c:v>
                </c:pt>
                <c:pt idx="62">
                  <c:v>13.555555555555555</c:v>
                </c:pt>
                <c:pt idx="63">
                  <c:v>14.352941176470587</c:v>
                </c:pt>
                <c:pt idx="64">
                  <c:v>15.25</c:v>
                </c:pt>
                <c:pt idx="65">
                  <c:v>16.266666666666666</c:v>
                </c:pt>
                <c:pt idx="66">
                  <c:v>17.428571428571431</c:v>
                </c:pt>
                <c:pt idx="67">
                  <c:v>18.76923076923077</c:v>
                </c:pt>
                <c:pt idx="68">
                  <c:v>20.333333333333336</c:v>
                </c:pt>
                <c:pt idx="69">
                  <c:v>22.181818181818183</c:v>
                </c:pt>
                <c:pt idx="70">
                  <c:v>24.4</c:v>
                </c:pt>
                <c:pt idx="71">
                  <c:v>27.111111111111111</c:v>
                </c:pt>
                <c:pt idx="72">
                  <c:v>30.5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C16-4B32-8E74-47CAEA74272B}"/>
            </c:ext>
          </c:extLst>
        </c:ser>
        <c:ser>
          <c:idx val="4"/>
          <c:order val="2"/>
          <c:tx>
            <c:strRef>
              <c:f>Sheet1!$E$1</c:f>
              <c:strCache>
                <c:ptCount val="1"/>
                <c:pt idx="0">
                  <c:v>NA 0.6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Sheet1!$A$2:$A$74</c:f>
              <c:numCache>
                <c:formatCode>General</c:formatCode>
                <c:ptCount val="73"/>
                <c:pt idx="0">
                  <c:v>4000</c:v>
                </c:pt>
                <c:pt idx="1">
                  <c:v>3950</c:v>
                </c:pt>
                <c:pt idx="2">
                  <c:v>3900</c:v>
                </c:pt>
                <c:pt idx="3">
                  <c:v>3850</c:v>
                </c:pt>
                <c:pt idx="4">
                  <c:v>3800</c:v>
                </c:pt>
                <c:pt idx="5">
                  <c:v>3750</c:v>
                </c:pt>
                <c:pt idx="6">
                  <c:v>3700</c:v>
                </c:pt>
                <c:pt idx="7">
                  <c:v>3650</c:v>
                </c:pt>
                <c:pt idx="8">
                  <c:v>3600</c:v>
                </c:pt>
                <c:pt idx="9">
                  <c:v>3550</c:v>
                </c:pt>
                <c:pt idx="10">
                  <c:v>3500</c:v>
                </c:pt>
                <c:pt idx="11">
                  <c:v>3450</c:v>
                </c:pt>
                <c:pt idx="12">
                  <c:v>3400</c:v>
                </c:pt>
                <c:pt idx="13">
                  <c:v>3350</c:v>
                </c:pt>
                <c:pt idx="14">
                  <c:v>3300</c:v>
                </c:pt>
                <c:pt idx="15">
                  <c:v>3250</c:v>
                </c:pt>
                <c:pt idx="16">
                  <c:v>3200</c:v>
                </c:pt>
                <c:pt idx="17">
                  <c:v>3150</c:v>
                </c:pt>
                <c:pt idx="18">
                  <c:v>3100</c:v>
                </c:pt>
                <c:pt idx="19">
                  <c:v>3050</c:v>
                </c:pt>
                <c:pt idx="20">
                  <c:v>3000</c:v>
                </c:pt>
                <c:pt idx="21">
                  <c:v>2950</c:v>
                </c:pt>
                <c:pt idx="22">
                  <c:v>2900</c:v>
                </c:pt>
                <c:pt idx="23">
                  <c:v>2850</c:v>
                </c:pt>
                <c:pt idx="24">
                  <c:v>2800</c:v>
                </c:pt>
                <c:pt idx="25">
                  <c:v>2750</c:v>
                </c:pt>
                <c:pt idx="26">
                  <c:v>2700</c:v>
                </c:pt>
                <c:pt idx="27">
                  <c:v>2650</c:v>
                </c:pt>
                <c:pt idx="28">
                  <c:v>2600</c:v>
                </c:pt>
                <c:pt idx="29">
                  <c:v>2550</c:v>
                </c:pt>
                <c:pt idx="30">
                  <c:v>2500</c:v>
                </c:pt>
                <c:pt idx="31">
                  <c:v>2450</c:v>
                </c:pt>
                <c:pt idx="32">
                  <c:v>2400</c:v>
                </c:pt>
                <c:pt idx="33">
                  <c:v>2350</c:v>
                </c:pt>
                <c:pt idx="34">
                  <c:v>2300</c:v>
                </c:pt>
                <c:pt idx="35">
                  <c:v>2250</c:v>
                </c:pt>
                <c:pt idx="36">
                  <c:v>2200</c:v>
                </c:pt>
                <c:pt idx="37">
                  <c:v>2150</c:v>
                </c:pt>
                <c:pt idx="38">
                  <c:v>2100</c:v>
                </c:pt>
                <c:pt idx="39">
                  <c:v>2050</c:v>
                </c:pt>
                <c:pt idx="40">
                  <c:v>2000</c:v>
                </c:pt>
                <c:pt idx="41">
                  <c:v>1950</c:v>
                </c:pt>
                <c:pt idx="42">
                  <c:v>1900</c:v>
                </c:pt>
                <c:pt idx="43">
                  <c:v>1850</c:v>
                </c:pt>
                <c:pt idx="44">
                  <c:v>1800</c:v>
                </c:pt>
                <c:pt idx="45">
                  <c:v>1750</c:v>
                </c:pt>
                <c:pt idx="46">
                  <c:v>1700</c:v>
                </c:pt>
                <c:pt idx="47">
                  <c:v>1650</c:v>
                </c:pt>
                <c:pt idx="48">
                  <c:v>1600</c:v>
                </c:pt>
                <c:pt idx="49">
                  <c:v>1550</c:v>
                </c:pt>
                <c:pt idx="50">
                  <c:v>1500</c:v>
                </c:pt>
                <c:pt idx="51">
                  <c:v>1450</c:v>
                </c:pt>
                <c:pt idx="52">
                  <c:v>1400</c:v>
                </c:pt>
                <c:pt idx="53">
                  <c:v>1350</c:v>
                </c:pt>
                <c:pt idx="54">
                  <c:v>1300</c:v>
                </c:pt>
                <c:pt idx="55">
                  <c:v>1250</c:v>
                </c:pt>
                <c:pt idx="56">
                  <c:v>1200</c:v>
                </c:pt>
                <c:pt idx="57">
                  <c:v>1150</c:v>
                </c:pt>
                <c:pt idx="58">
                  <c:v>1100</c:v>
                </c:pt>
                <c:pt idx="59">
                  <c:v>1050</c:v>
                </c:pt>
                <c:pt idx="60">
                  <c:v>1000</c:v>
                </c:pt>
                <c:pt idx="61">
                  <c:v>950</c:v>
                </c:pt>
                <c:pt idx="62">
                  <c:v>900</c:v>
                </c:pt>
                <c:pt idx="63">
                  <c:v>850</c:v>
                </c:pt>
                <c:pt idx="64">
                  <c:v>800</c:v>
                </c:pt>
                <c:pt idx="65">
                  <c:v>750</c:v>
                </c:pt>
                <c:pt idx="66">
                  <c:v>700</c:v>
                </c:pt>
                <c:pt idx="67">
                  <c:v>650</c:v>
                </c:pt>
                <c:pt idx="68">
                  <c:v>600</c:v>
                </c:pt>
                <c:pt idx="69">
                  <c:v>550</c:v>
                </c:pt>
                <c:pt idx="70">
                  <c:v>500</c:v>
                </c:pt>
                <c:pt idx="71">
                  <c:v>450</c:v>
                </c:pt>
                <c:pt idx="72">
                  <c:v>400</c:v>
                </c:pt>
              </c:numCache>
            </c:numRef>
          </c:xVal>
          <c:yVal>
            <c:numRef>
              <c:f>Sheet1!$E$2:$E$74</c:f>
              <c:numCache>
                <c:formatCode>General</c:formatCode>
                <c:ptCount val="73"/>
                <c:pt idx="0">
                  <c:v>2.5416666666666665</c:v>
                </c:pt>
                <c:pt idx="1">
                  <c:v>2.5738396624472575</c:v>
                </c:pt>
                <c:pt idx="2">
                  <c:v>2.6068376068376069</c:v>
                </c:pt>
                <c:pt idx="3">
                  <c:v>2.6406926406926408</c:v>
                </c:pt>
                <c:pt idx="4">
                  <c:v>2.6754385964912282</c:v>
                </c:pt>
                <c:pt idx="5">
                  <c:v>2.7111111111111112</c:v>
                </c:pt>
                <c:pt idx="6">
                  <c:v>2.7477477477477477</c:v>
                </c:pt>
                <c:pt idx="7">
                  <c:v>2.785388127853881</c:v>
                </c:pt>
                <c:pt idx="8">
                  <c:v>2.824074074074074</c:v>
                </c:pt>
                <c:pt idx="9">
                  <c:v>2.8638497652582164</c:v>
                </c:pt>
                <c:pt idx="10">
                  <c:v>2.9047619047619051</c:v>
                </c:pt>
                <c:pt idx="11">
                  <c:v>2.9468599033816423</c:v>
                </c:pt>
                <c:pt idx="12">
                  <c:v>2.9901960784313726</c:v>
                </c:pt>
                <c:pt idx="13">
                  <c:v>3.0348258706467663</c:v>
                </c:pt>
                <c:pt idx="14">
                  <c:v>3.0808080808080809</c:v>
                </c:pt>
                <c:pt idx="15">
                  <c:v>3.1282051282051282</c:v>
                </c:pt>
                <c:pt idx="16">
                  <c:v>3.1770833333333335</c:v>
                </c:pt>
                <c:pt idx="17">
                  <c:v>3.2275132275132274</c:v>
                </c:pt>
                <c:pt idx="18">
                  <c:v>3.279569892473118</c:v>
                </c:pt>
                <c:pt idx="19">
                  <c:v>3.3333333333333335</c:v>
                </c:pt>
                <c:pt idx="20">
                  <c:v>3.3888888888888888</c:v>
                </c:pt>
                <c:pt idx="21">
                  <c:v>3.4463276836158196</c:v>
                </c:pt>
                <c:pt idx="22">
                  <c:v>3.5057471264367819</c:v>
                </c:pt>
                <c:pt idx="23">
                  <c:v>3.5672514619883042</c:v>
                </c:pt>
                <c:pt idx="24">
                  <c:v>3.6309523809523814</c:v>
                </c:pt>
                <c:pt idx="25">
                  <c:v>3.6969696969696972</c:v>
                </c:pt>
                <c:pt idx="26">
                  <c:v>3.7654320987654319</c:v>
                </c:pt>
                <c:pt idx="27">
                  <c:v>3.8364779874213828</c:v>
                </c:pt>
                <c:pt idx="28">
                  <c:v>3.9102564102564106</c:v>
                </c:pt>
                <c:pt idx="29">
                  <c:v>3.9869281045751634</c:v>
                </c:pt>
                <c:pt idx="30">
                  <c:v>4.0666666666666664</c:v>
                </c:pt>
                <c:pt idx="31">
                  <c:v>4.1496598639455788</c:v>
                </c:pt>
                <c:pt idx="32">
                  <c:v>4.2361111111111116</c:v>
                </c:pt>
                <c:pt idx="33">
                  <c:v>4.3262411347517729</c:v>
                </c:pt>
                <c:pt idx="34">
                  <c:v>4.4202898550724639</c:v>
                </c:pt>
                <c:pt idx="35">
                  <c:v>4.518518518518519</c:v>
                </c:pt>
                <c:pt idx="36">
                  <c:v>4.621212121212122</c:v>
                </c:pt>
                <c:pt idx="37">
                  <c:v>4.7286821705426361</c:v>
                </c:pt>
                <c:pt idx="38">
                  <c:v>4.8412698412698409</c:v>
                </c:pt>
                <c:pt idx="39">
                  <c:v>4.9593495934959355</c:v>
                </c:pt>
                <c:pt idx="40">
                  <c:v>5.083333333333333</c:v>
                </c:pt>
                <c:pt idx="41">
                  <c:v>5.2136752136752138</c:v>
                </c:pt>
                <c:pt idx="42">
                  <c:v>5.3508771929824563</c:v>
                </c:pt>
                <c:pt idx="43">
                  <c:v>5.4954954954954953</c:v>
                </c:pt>
                <c:pt idx="44">
                  <c:v>5.6481481481481479</c:v>
                </c:pt>
                <c:pt idx="45">
                  <c:v>5.8095238095238102</c:v>
                </c:pt>
                <c:pt idx="46">
                  <c:v>5.9803921568627452</c:v>
                </c:pt>
                <c:pt idx="47">
                  <c:v>6.1616161616161618</c:v>
                </c:pt>
                <c:pt idx="48">
                  <c:v>6.354166666666667</c:v>
                </c:pt>
                <c:pt idx="49">
                  <c:v>6.5591397849462361</c:v>
                </c:pt>
                <c:pt idx="50">
                  <c:v>6.7777777777777777</c:v>
                </c:pt>
                <c:pt idx="51">
                  <c:v>7.0114942528735638</c:v>
                </c:pt>
                <c:pt idx="52">
                  <c:v>7.2619047619047628</c:v>
                </c:pt>
                <c:pt idx="53">
                  <c:v>7.5308641975308639</c:v>
                </c:pt>
                <c:pt idx="54">
                  <c:v>7.8205128205128212</c:v>
                </c:pt>
                <c:pt idx="55">
                  <c:v>8.1333333333333329</c:v>
                </c:pt>
                <c:pt idx="56">
                  <c:v>8.4722222222222232</c:v>
                </c:pt>
                <c:pt idx="57">
                  <c:v>8.8405797101449277</c:v>
                </c:pt>
                <c:pt idx="58">
                  <c:v>9.242424242424244</c:v>
                </c:pt>
                <c:pt idx="59">
                  <c:v>9.6825396825396819</c:v>
                </c:pt>
                <c:pt idx="60">
                  <c:v>10.166666666666666</c:v>
                </c:pt>
                <c:pt idx="61">
                  <c:v>10.701754385964913</c:v>
                </c:pt>
                <c:pt idx="62">
                  <c:v>11.296296296296296</c:v>
                </c:pt>
                <c:pt idx="63">
                  <c:v>11.96078431372549</c:v>
                </c:pt>
                <c:pt idx="64">
                  <c:v>12.708333333333334</c:v>
                </c:pt>
                <c:pt idx="65">
                  <c:v>13.555555555555555</c:v>
                </c:pt>
                <c:pt idx="66">
                  <c:v>14.523809523809526</c:v>
                </c:pt>
                <c:pt idx="67">
                  <c:v>15.641025641025642</c:v>
                </c:pt>
                <c:pt idx="68">
                  <c:v>16.944444444444446</c:v>
                </c:pt>
                <c:pt idx="69">
                  <c:v>18.484848484848488</c:v>
                </c:pt>
                <c:pt idx="70">
                  <c:v>20.333333333333332</c:v>
                </c:pt>
                <c:pt idx="71">
                  <c:v>22.592592592592592</c:v>
                </c:pt>
                <c:pt idx="72">
                  <c:v>25.416666666666668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C16-4B32-8E74-47CAEA74272B}"/>
            </c:ext>
          </c:extLst>
        </c:ser>
        <c:ser>
          <c:idx val="6"/>
          <c:order val="3"/>
          <c:tx>
            <c:strRef>
              <c:f>Sheet1!$F$1</c:f>
              <c:strCache>
                <c:ptCount val="1"/>
                <c:pt idx="0">
                  <c:v>NA 0.7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Sheet1!$A$2:$A$74</c:f>
              <c:numCache>
                <c:formatCode>General</c:formatCode>
                <c:ptCount val="73"/>
                <c:pt idx="0">
                  <c:v>4000</c:v>
                </c:pt>
                <c:pt idx="1">
                  <c:v>3950</c:v>
                </c:pt>
                <c:pt idx="2">
                  <c:v>3900</c:v>
                </c:pt>
                <c:pt idx="3">
                  <c:v>3850</c:v>
                </c:pt>
                <c:pt idx="4">
                  <c:v>3800</c:v>
                </c:pt>
                <c:pt idx="5">
                  <c:v>3750</c:v>
                </c:pt>
                <c:pt idx="6">
                  <c:v>3700</c:v>
                </c:pt>
                <c:pt idx="7">
                  <c:v>3650</c:v>
                </c:pt>
                <c:pt idx="8">
                  <c:v>3600</c:v>
                </c:pt>
                <c:pt idx="9">
                  <c:v>3550</c:v>
                </c:pt>
                <c:pt idx="10">
                  <c:v>3500</c:v>
                </c:pt>
                <c:pt idx="11">
                  <c:v>3450</c:v>
                </c:pt>
                <c:pt idx="12">
                  <c:v>3400</c:v>
                </c:pt>
                <c:pt idx="13">
                  <c:v>3350</c:v>
                </c:pt>
                <c:pt idx="14">
                  <c:v>3300</c:v>
                </c:pt>
                <c:pt idx="15">
                  <c:v>3250</c:v>
                </c:pt>
                <c:pt idx="16">
                  <c:v>3200</c:v>
                </c:pt>
                <c:pt idx="17">
                  <c:v>3150</c:v>
                </c:pt>
                <c:pt idx="18">
                  <c:v>3100</c:v>
                </c:pt>
                <c:pt idx="19">
                  <c:v>3050</c:v>
                </c:pt>
                <c:pt idx="20">
                  <c:v>3000</c:v>
                </c:pt>
                <c:pt idx="21">
                  <c:v>2950</c:v>
                </c:pt>
                <c:pt idx="22">
                  <c:v>2900</c:v>
                </c:pt>
                <c:pt idx="23">
                  <c:v>2850</c:v>
                </c:pt>
                <c:pt idx="24">
                  <c:v>2800</c:v>
                </c:pt>
                <c:pt idx="25">
                  <c:v>2750</c:v>
                </c:pt>
                <c:pt idx="26">
                  <c:v>2700</c:v>
                </c:pt>
                <c:pt idx="27">
                  <c:v>2650</c:v>
                </c:pt>
                <c:pt idx="28">
                  <c:v>2600</c:v>
                </c:pt>
                <c:pt idx="29">
                  <c:v>2550</c:v>
                </c:pt>
                <c:pt idx="30">
                  <c:v>2500</c:v>
                </c:pt>
                <c:pt idx="31">
                  <c:v>2450</c:v>
                </c:pt>
                <c:pt idx="32">
                  <c:v>2400</c:v>
                </c:pt>
                <c:pt idx="33">
                  <c:v>2350</c:v>
                </c:pt>
                <c:pt idx="34">
                  <c:v>2300</c:v>
                </c:pt>
                <c:pt idx="35">
                  <c:v>2250</c:v>
                </c:pt>
                <c:pt idx="36">
                  <c:v>2200</c:v>
                </c:pt>
                <c:pt idx="37">
                  <c:v>2150</c:v>
                </c:pt>
                <c:pt idx="38">
                  <c:v>2100</c:v>
                </c:pt>
                <c:pt idx="39">
                  <c:v>2050</c:v>
                </c:pt>
                <c:pt idx="40">
                  <c:v>2000</c:v>
                </c:pt>
                <c:pt idx="41">
                  <c:v>1950</c:v>
                </c:pt>
                <c:pt idx="42">
                  <c:v>1900</c:v>
                </c:pt>
                <c:pt idx="43">
                  <c:v>1850</c:v>
                </c:pt>
                <c:pt idx="44">
                  <c:v>1800</c:v>
                </c:pt>
                <c:pt idx="45">
                  <c:v>1750</c:v>
                </c:pt>
                <c:pt idx="46">
                  <c:v>1700</c:v>
                </c:pt>
                <c:pt idx="47">
                  <c:v>1650</c:v>
                </c:pt>
                <c:pt idx="48">
                  <c:v>1600</c:v>
                </c:pt>
                <c:pt idx="49">
                  <c:v>1550</c:v>
                </c:pt>
                <c:pt idx="50">
                  <c:v>1500</c:v>
                </c:pt>
                <c:pt idx="51">
                  <c:v>1450</c:v>
                </c:pt>
                <c:pt idx="52">
                  <c:v>1400</c:v>
                </c:pt>
                <c:pt idx="53">
                  <c:v>1350</c:v>
                </c:pt>
                <c:pt idx="54">
                  <c:v>1300</c:v>
                </c:pt>
                <c:pt idx="55">
                  <c:v>1250</c:v>
                </c:pt>
                <c:pt idx="56">
                  <c:v>1200</c:v>
                </c:pt>
                <c:pt idx="57">
                  <c:v>1150</c:v>
                </c:pt>
                <c:pt idx="58">
                  <c:v>1100</c:v>
                </c:pt>
                <c:pt idx="59">
                  <c:v>1050</c:v>
                </c:pt>
                <c:pt idx="60">
                  <c:v>1000</c:v>
                </c:pt>
                <c:pt idx="61">
                  <c:v>950</c:v>
                </c:pt>
                <c:pt idx="62">
                  <c:v>900</c:v>
                </c:pt>
                <c:pt idx="63">
                  <c:v>850</c:v>
                </c:pt>
                <c:pt idx="64">
                  <c:v>800</c:v>
                </c:pt>
                <c:pt idx="65">
                  <c:v>750</c:v>
                </c:pt>
                <c:pt idx="66">
                  <c:v>700</c:v>
                </c:pt>
                <c:pt idx="67">
                  <c:v>650</c:v>
                </c:pt>
                <c:pt idx="68">
                  <c:v>600</c:v>
                </c:pt>
                <c:pt idx="69">
                  <c:v>550</c:v>
                </c:pt>
                <c:pt idx="70">
                  <c:v>500</c:v>
                </c:pt>
                <c:pt idx="71">
                  <c:v>450</c:v>
                </c:pt>
                <c:pt idx="72">
                  <c:v>400</c:v>
                </c:pt>
              </c:numCache>
            </c:numRef>
          </c:xVal>
          <c:yVal>
            <c:numRef>
              <c:f>Sheet1!$F$2:$F$74</c:f>
              <c:numCache>
                <c:formatCode>General</c:formatCode>
                <c:ptCount val="73"/>
                <c:pt idx="0">
                  <c:v>2.1785714285714284</c:v>
                </c:pt>
                <c:pt idx="1">
                  <c:v>2.2061482820976495</c:v>
                </c:pt>
                <c:pt idx="2">
                  <c:v>2.2344322344322345</c:v>
                </c:pt>
                <c:pt idx="3">
                  <c:v>2.2634508348794062</c:v>
                </c:pt>
                <c:pt idx="4">
                  <c:v>2.2932330827067671</c:v>
                </c:pt>
                <c:pt idx="5">
                  <c:v>2.323809523809524</c:v>
                </c:pt>
                <c:pt idx="6">
                  <c:v>2.3552123552123549</c:v>
                </c:pt>
                <c:pt idx="7">
                  <c:v>2.3874755381604693</c:v>
                </c:pt>
                <c:pt idx="8">
                  <c:v>2.4206349206349209</c:v>
                </c:pt>
                <c:pt idx="9">
                  <c:v>2.4547283702213285</c:v>
                </c:pt>
                <c:pt idx="10">
                  <c:v>2.489795918367347</c:v>
                </c:pt>
                <c:pt idx="11">
                  <c:v>2.5258799171842652</c:v>
                </c:pt>
                <c:pt idx="12">
                  <c:v>2.5630252100840334</c:v>
                </c:pt>
                <c:pt idx="13">
                  <c:v>2.6012793176972284</c:v>
                </c:pt>
                <c:pt idx="14">
                  <c:v>2.6406926406926408</c:v>
                </c:pt>
                <c:pt idx="15">
                  <c:v>2.6813186813186816</c:v>
                </c:pt>
                <c:pt idx="16">
                  <c:v>2.723214285714286</c:v>
                </c:pt>
                <c:pt idx="17">
                  <c:v>2.766439909297052</c:v>
                </c:pt>
                <c:pt idx="18">
                  <c:v>2.8110599078341014</c:v>
                </c:pt>
                <c:pt idx="19">
                  <c:v>2.8571428571428572</c:v>
                </c:pt>
                <c:pt idx="20">
                  <c:v>2.9047619047619047</c:v>
                </c:pt>
                <c:pt idx="21">
                  <c:v>2.9539951573849885</c:v>
                </c:pt>
                <c:pt idx="22">
                  <c:v>3.0049261083743843</c:v>
                </c:pt>
                <c:pt idx="23">
                  <c:v>3.0576441102756893</c:v>
                </c:pt>
                <c:pt idx="24">
                  <c:v>3.1122448979591844</c:v>
                </c:pt>
                <c:pt idx="25">
                  <c:v>3.168831168831169</c:v>
                </c:pt>
                <c:pt idx="26">
                  <c:v>3.2275132275132274</c:v>
                </c:pt>
                <c:pt idx="27">
                  <c:v>3.2884097035040427</c:v>
                </c:pt>
                <c:pt idx="28">
                  <c:v>3.3516483516483522</c:v>
                </c:pt>
                <c:pt idx="29">
                  <c:v>3.4173669467787118</c:v>
                </c:pt>
                <c:pt idx="30">
                  <c:v>3.4857142857142858</c:v>
                </c:pt>
                <c:pt idx="31">
                  <c:v>3.5568513119533534</c:v>
                </c:pt>
                <c:pt idx="32">
                  <c:v>3.6309523809523818</c:v>
                </c:pt>
                <c:pt idx="33">
                  <c:v>3.7082066869300916</c:v>
                </c:pt>
                <c:pt idx="34">
                  <c:v>3.7888198757763973</c:v>
                </c:pt>
                <c:pt idx="35">
                  <c:v>3.8730158730158735</c:v>
                </c:pt>
                <c:pt idx="36">
                  <c:v>3.9610389610389616</c:v>
                </c:pt>
                <c:pt idx="37">
                  <c:v>4.0531561461794023</c:v>
                </c:pt>
                <c:pt idx="38">
                  <c:v>4.149659863945578</c:v>
                </c:pt>
                <c:pt idx="39">
                  <c:v>4.2508710801393734</c:v>
                </c:pt>
                <c:pt idx="40">
                  <c:v>4.3571428571428568</c:v>
                </c:pt>
                <c:pt idx="41">
                  <c:v>4.468864468864469</c:v>
                </c:pt>
                <c:pt idx="42">
                  <c:v>4.5864661654135341</c:v>
                </c:pt>
                <c:pt idx="43">
                  <c:v>4.7104247104247099</c:v>
                </c:pt>
                <c:pt idx="44">
                  <c:v>4.8412698412698418</c:v>
                </c:pt>
                <c:pt idx="45">
                  <c:v>4.9795918367346941</c:v>
                </c:pt>
                <c:pt idx="46">
                  <c:v>5.1260504201680668</c:v>
                </c:pt>
                <c:pt idx="47">
                  <c:v>5.2813852813852815</c:v>
                </c:pt>
                <c:pt idx="48">
                  <c:v>5.4464285714285721</c:v>
                </c:pt>
                <c:pt idx="49">
                  <c:v>5.6221198156682028</c:v>
                </c:pt>
                <c:pt idx="50">
                  <c:v>5.8095238095238093</c:v>
                </c:pt>
                <c:pt idx="51">
                  <c:v>6.0098522167487687</c:v>
                </c:pt>
                <c:pt idx="52">
                  <c:v>6.2244897959183687</c:v>
                </c:pt>
                <c:pt idx="53">
                  <c:v>6.4550264550264549</c:v>
                </c:pt>
                <c:pt idx="54">
                  <c:v>6.7032967032967044</c:v>
                </c:pt>
                <c:pt idx="55">
                  <c:v>6.9714285714285715</c:v>
                </c:pt>
                <c:pt idx="56">
                  <c:v>7.2619047619047636</c:v>
                </c:pt>
                <c:pt idx="57">
                  <c:v>7.5776397515527947</c:v>
                </c:pt>
                <c:pt idx="58">
                  <c:v>7.9220779220779232</c:v>
                </c:pt>
                <c:pt idx="59">
                  <c:v>8.2993197278911559</c:v>
                </c:pt>
                <c:pt idx="60">
                  <c:v>8.7142857142857135</c:v>
                </c:pt>
                <c:pt idx="61">
                  <c:v>9.1729323308270683</c:v>
                </c:pt>
                <c:pt idx="62">
                  <c:v>9.6825396825396837</c:v>
                </c:pt>
                <c:pt idx="63">
                  <c:v>10.252100840336134</c:v>
                </c:pt>
                <c:pt idx="64">
                  <c:v>10.892857142857144</c:v>
                </c:pt>
                <c:pt idx="65">
                  <c:v>11.619047619047619</c:v>
                </c:pt>
                <c:pt idx="66">
                  <c:v>12.448979591836737</c:v>
                </c:pt>
                <c:pt idx="67">
                  <c:v>13.406593406593409</c:v>
                </c:pt>
                <c:pt idx="68">
                  <c:v>14.523809523809527</c:v>
                </c:pt>
                <c:pt idx="69">
                  <c:v>15.844155844155846</c:v>
                </c:pt>
                <c:pt idx="70">
                  <c:v>17.428571428571427</c:v>
                </c:pt>
                <c:pt idx="71">
                  <c:v>19.365079365079367</c:v>
                </c:pt>
                <c:pt idx="72">
                  <c:v>21.785714285714288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C16-4B32-8E74-47CAEA742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018704"/>
        <c:axId val="342015096"/>
      </c:scatterChart>
      <c:valAx>
        <c:axId val="342018704"/>
        <c:scaling>
          <c:orientation val="maxMin"/>
          <c:max val="40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400" dirty="0" smtClean="0">
                    <a:solidFill>
                      <a:schemeClr val="tx1"/>
                    </a:solidFill>
                  </a:rPr>
                  <a:t>Wavenumber</a:t>
                </a:r>
                <a:r>
                  <a:rPr lang="en-AU" sz="2400" baseline="0" dirty="0" smtClean="0">
                    <a:solidFill>
                      <a:schemeClr val="tx1"/>
                    </a:solidFill>
                  </a:rPr>
                  <a:t> (cm</a:t>
                </a:r>
                <a:r>
                  <a:rPr lang="en-AU" sz="2400" baseline="30000" dirty="0" smtClean="0">
                    <a:solidFill>
                      <a:schemeClr val="tx1"/>
                    </a:solidFill>
                  </a:rPr>
                  <a:t>-1</a:t>
                </a:r>
                <a:r>
                  <a:rPr lang="en-AU" sz="2400" baseline="0" dirty="0" smtClean="0">
                    <a:solidFill>
                      <a:schemeClr val="tx1"/>
                    </a:solidFill>
                  </a:rPr>
                  <a:t>)</a:t>
                </a:r>
                <a:endParaRPr lang="en-AU" sz="2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828786397505673"/>
              <c:y val="0.921487601878712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5096"/>
        <c:crosses val="autoZero"/>
        <c:crossBetween val="midCat"/>
        <c:majorUnit val="400"/>
        <c:minorUnit val="100"/>
      </c:valAx>
      <c:valAx>
        <c:axId val="342015096"/>
        <c:scaling>
          <c:orientation val="minMax"/>
          <c:max val="4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2400" dirty="0" smtClean="0">
                    <a:solidFill>
                      <a:schemeClr val="tx1"/>
                    </a:solidFill>
                  </a:rPr>
                  <a:t>Diffraction Limited</a:t>
                </a:r>
                <a:r>
                  <a:rPr lang="en-AU" sz="2400" baseline="0" dirty="0" smtClean="0">
                    <a:solidFill>
                      <a:schemeClr val="tx1"/>
                    </a:solidFill>
                  </a:rPr>
                  <a:t> Resolution (</a:t>
                </a:r>
                <a:r>
                  <a:rPr lang="el-GR" sz="2400" baseline="0" dirty="0" smtClean="0">
                    <a:solidFill>
                      <a:schemeClr val="tx1"/>
                    </a:solidFill>
                  </a:rPr>
                  <a:t>μ</a:t>
                </a:r>
                <a:r>
                  <a:rPr lang="en-AU" sz="2400" baseline="0" dirty="0" smtClean="0">
                    <a:solidFill>
                      <a:schemeClr val="tx1"/>
                    </a:solidFill>
                  </a:rPr>
                  <a:t>m)</a:t>
                </a:r>
                <a:endParaRPr lang="en-AU" sz="2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7722150293293871E-2"/>
              <c:y val="3.432017543859648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in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8704"/>
        <c:crossesAt val="4000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181197044161425"/>
          <c:y val="9.5840758392043104E-2"/>
          <c:w val="0.11789720181789357"/>
          <c:h val="0.26465602983837544"/>
        </c:manualLayout>
      </c:layout>
      <c:overlay val="0"/>
      <c:spPr>
        <a:solidFill>
          <a:schemeClr val="bg1"/>
        </a:solidFill>
        <a:ln>
          <a:solidFill>
            <a:schemeClr val="bg2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29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65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9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35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92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41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1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8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5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96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AEC0-3F88-4603-B392-FB8CAA735DF8}" type="datetimeFigureOut">
              <a:rPr lang="en-AU" smtClean="0"/>
              <a:t>23/07/2020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442-DCB1-4D8D-913C-B58886008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61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319829"/>
              </p:ext>
            </p:extLst>
          </p:nvPr>
        </p:nvGraphicFramePr>
        <p:xfrm>
          <a:off x="1654629" y="644434"/>
          <a:ext cx="908304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35783" y="6363854"/>
            <a:ext cx="1591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00B050"/>
                </a:solidFill>
              </a:rPr>
              <a:t>{Microns (</a:t>
            </a:r>
            <a:r>
              <a:rPr lang="el-GR" dirty="0" smtClean="0">
                <a:solidFill>
                  <a:srgbClr val="00B050"/>
                </a:solidFill>
              </a:rPr>
              <a:t>μ</a:t>
            </a:r>
            <a:r>
              <a:rPr lang="en-AU" dirty="0" smtClean="0">
                <a:solidFill>
                  <a:srgbClr val="00B050"/>
                </a:solidFill>
              </a:rPr>
              <a:t>m)}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4619" y="5629563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{2.5}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6078" y="5626585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{2.8}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7537" y="5626585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{3.1}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8996" y="562658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{3.6}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0455" y="562658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{4.2}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1150" y="562658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{5.0}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71845" y="562658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{6.3}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23304" y="5626586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{8.3}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83999" y="562658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{13}</a:t>
            </a:r>
            <a:endParaRPr lang="en-AU" sz="16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39579" y="562658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00B050"/>
                </a:solidFill>
              </a:rPr>
              <a:t>{25}</a:t>
            </a:r>
            <a:endParaRPr lang="en-AU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8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ANSTO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KLEIN, Annaleise</dc:creator>
  <cp:lastModifiedBy>KLEIN, Annaleise</cp:lastModifiedBy>
  <cp:revision>3</cp:revision>
  <dcterms:created xsi:type="dcterms:W3CDTF">2020-07-23T03:27:35Z</dcterms:created>
  <dcterms:modified xsi:type="dcterms:W3CDTF">2020-07-23T03:40:53Z</dcterms:modified>
</cp:coreProperties>
</file>