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2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2425-F0D1-9539-A8D7-916F05F49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64351-63D8-5D89-C3DB-584B887C0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224D-7908-1514-45FF-1C563910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4BCF-3DE6-48E3-B099-74AADCE7BD05}" type="datetimeFigureOut">
              <a:rPr lang="en-AU" smtClean="0"/>
              <a:t>13/12/2022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B135C-1A04-F131-9D4E-420588F7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76BBA-4213-4B9B-156C-3019B54C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EEFF-307A-4A85-9AFD-ACC0878CD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705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2CD7-618C-9E95-4845-E00ECB9D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2ED51-FE05-059C-01F1-9BE34A1B7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7171C-A0DA-35CA-07A2-B54062E9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4BCF-3DE6-48E3-B099-74AADCE7BD05}" type="datetimeFigureOut">
              <a:rPr lang="en-AU" smtClean="0"/>
              <a:t>13/12/2022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65C2A-11F1-373F-9AD8-F0EB7B0B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DCB0D-23E3-A639-F543-865C0978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EEFF-307A-4A85-9AFD-ACC0878CD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696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41A6E8-CC3C-A91D-0745-6368C1108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EAD04-0A39-782F-DB80-A9AB3EBF4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B65E8-E9E5-AAA7-82E9-8B8D8601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4BCF-3DE6-48E3-B099-74AADCE7BD05}" type="datetimeFigureOut">
              <a:rPr lang="en-AU" smtClean="0"/>
              <a:t>13/12/2022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59DF3-1365-AF5C-BB96-DB3C4A6C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0D86B-B339-996A-7E82-4629B020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EEFF-307A-4A85-9AFD-ACC0878CD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64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B535-9540-22B8-2245-C01F47FC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EEA4-06BE-444F-348A-C8013213D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9DB2B-63B0-89F1-6862-5023D1E5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4BCF-3DE6-48E3-B099-74AADCE7BD05}" type="datetimeFigureOut">
              <a:rPr lang="en-AU" smtClean="0"/>
              <a:t>13/12/2022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F1A65-099B-A06E-DCA2-AED63209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81F35-EEA3-1B5B-DBAE-37BDD231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EEFF-307A-4A85-9AFD-ACC0878CD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510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53E3-0674-E059-F8FB-C4AD2A00F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D8E4C-43AF-D48F-01D2-8522A049D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79DEC-F7D2-E788-EF84-0E108FA0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4BCF-3DE6-48E3-B099-74AADCE7BD05}" type="datetimeFigureOut">
              <a:rPr lang="en-AU" smtClean="0"/>
              <a:t>13/12/2022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49B45-FED3-D58B-F1D0-E3A1AF787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5990-86FD-6BE7-38FA-8B2ADC2A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EEFF-307A-4A85-9AFD-ACC0878CD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496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8E6F-1374-B5C0-F49A-8FCA6D12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7AAD6-82FC-A113-18F3-F299367A3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28C12-281A-F16F-6219-2D4A886B1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31788-A5FB-F493-C604-3A508CBD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4BCF-3DE6-48E3-B099-74AADCE7BD05}" type="datetimeFigureOut">
              <a:rPr lang="en-AU" smtClean="0"/>
              <a:t>13/12/2022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A8B5B-CC24-220F-E5C0-6E5A0058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8F1A4-FEAB-8DF3-01EC-67A246F8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EEFF-307A-4A85-9AFD-ACC0878CD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7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9AA9-B22C-806E-4D4E-8F64D9138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F113B-51C1-4362-958B-226C26DC7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35F62-F643-B952-3DEE-39B1FE575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0695D7-2AC3-A8E4-16F6-CA301F3A6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5D351-2C1C-7E42-4D05-30A366D01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54431-B879-F62F-6DF7-81EF13C4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4BCF-3DE6-48E3-B099-74AADCE7BD05}" type="datetimeFigureOut">
              <a:rPr lang="en-AU" smtClean="0"/>
              <a:t>13/12/2022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4CD30A-04A8-0A35-72B9-71BF6839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F7D89F-6003-26AB-1AA6-08A56E96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EEFF-307A-4A85-9AFD-ACC0878CD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062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6CD91-24A1-94A8-3903-106398F54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7BC0F-2B27-C2D2-0501-6BF190E56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4BCF-3DE6-48E3-B099-74AADCE7BD05}" type="datetimeFigureOut">
              <a:rPr lang="en-AU" smtClean="0"/>
              <a:t>13/12/2022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D8427-F14A-DC1B-299D-9C86AABA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A1318-7736-375B-88F3-6AAEE439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EEFF-307A-4A85-9AFD-ACC0878CD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890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7F5C9-0BE4-8AD4-5A5F-67C3BA27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4BCF-3DE6-48E3-B099-74AADCE7BD05}" type="datetimeFigureOut">
              <a:rPr lang="en-AU" smtClean="0"/>
              <a:t>13/12/2022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34C9F-379D-1767-8275-B8E3DC6C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E558E-C855-C77C-9CFB-A2F70295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EEFF-307A-4A85-9AFD-ACC0878CD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716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2625-4739-2959-6F1B-6C8CA3AE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13DAE-101A-C423-DB92-BFF6BC147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26E65-49AB-498D-E883-677684870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5615A-F08F-CA7E-E8B9-33278C54E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4BCF-3DE6-48E3-B099-74AADCE7BD05}" type="datetimeFigureOut">
              <a:rPr lang="en-AU" smtClean="0"/>
              <a:t>13/12/2022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824FF-5020-79B3-CB3D-A2987425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2DF61-4B75-FA25-508A-07123434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EEFF-307A-4A85-9AFD-ACC0878CD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1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36CB-52D6-1B9E-5FA5-78B09E9D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10B39-A707-85A5-3143-48A8731A3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78153-5F4D-2509-59B7-5FF9A63BF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D885D-A857-28A5-7C80-661FC2A4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4BCF-3DE6-48E3-B099-74AADCE7BD05}" type="datetimeFigureOut">
              <a:rPr lang="en-AU" smtClean="0"/>
              <a:t>13/12/2022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4D967-41C9-C9B9-A4ED-37033149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AB006-A045-9DDE-F926-46E2C5B0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EEFF-307A-4A85-9AFD-ACC0878CD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519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913BC-44B1-2ECC-8F7F-43CC991F3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81BFB-A188-777C-7696-546A6A651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A8E4C-2796-360D-9FDF-376EA1097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E4BCF-3DE6-48E3-B099-74AADCE7BD05}" type="datetimeFigureOut">
              <a:rPr lang="en-AU" smtClean="0"/>
              <a:t>13/12/2022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9F690-FB6C-3CBB-E94E-05C1C4093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2B81C-0011-BDE0-93C2-FF46E332B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9EEFF-307A-4A85-9AFD-ACC0878CD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59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FF3922-046D-7B3F-ECE9-15C827B36B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0D0D0"/>
              </a:clrFrom>
              <a:clrTo>
                <a:srgbClr val="D0D0D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34600"/>
            <a:ext cx="12192000" cy="398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8F1A28-203F-DE9A-D5EA-3C4207BC9AD0}"/>
              </a:ext>
            </a:extLst>
          </p:cNvPr>
          <p:cNvSpPr/>
          <p:nvPr/>
        </p:nvSpPr>
        <p:spPr>
          <a:xfrm>
            <a:off x="6769865" y="1366092"/>
            <a:ext cx="3806328" cy="324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DA128-35A1-6835-D86D-DAD254C866A5}"/>
              </a:ext>
            </a:extLst>
          </p:cNvPr>
          <p:cNvSpPr/>
          <p:nvPr/>
        </p:nvSpPr>
        <p:spPr>
          <a:xfrm>
            <a:off x="7419860" y="1528590"/>
            <a:ext cx="313981" cy="42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219CE3-DA35-8FBB-4198-7248BCCC47C1}"/>
              </a:ext>
            </a:extLst>
          </p:cNvPr>
          <p:cNvSpPr/>
          <p:nvPr/>
        </p:nvSpPr>
        <p:spPr>
          <a:xfrm>
            <a:off x="2440240" y="1627742"/>
            <a:ext cx="201976" cy="324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5AC25D-EF26-6D1B-96B3-9A383954B0E2}"/>
              </a:ext>
            </a:extLst>
          </p:cNvPr>
          <p:cNvSpPr/>
          <p:nvPr/>
        </p:nvSpPr>
        <p:spPr>
          <a:xfrm>
            <a:off x="0" y="1627741"/>
            <a:ext cx="255220" cy="324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05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ANSTO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KLEIN, Annaleise</dc:creator>
  <cp:lastModifiedBy>KLEIN, Annaleise</cp:lastModifiedBy>
  <cp:revision>1</cp:revision>
  <dcterms:created xsi:type="dcterms:W3CDTF">2022-12-13T05:11:45Z</dcterms:created>
  <dcterms:modified xsi:type="dcterms:W3CDTF">2022-12-13T05:19:25Z</dcterms:modified>
</cp:coreProperties>
</file>